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8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6.jpg" ContentType="image/jpeg"/>
  <Override PartName="/ppt/media/image77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3"/>
  </p:notesMasterIdLst>
  <p:handoutMasterIdLst>
    <p:handoutMasterId r:id="rId114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365" r:id="rId20"/>
    <p:sldId id="366" r:id="rId21"/>
    <p:sldId id="367" r:id="rId22"/>
    <p:sldId id="370" r:id="rId23"/>
    <p:sldId id="369" r:id="rId24"/>
    <p:sldId id="3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3" r:id="rId52"/>
    <p:sldId id="398" r:id="rId53"/>
    <p:sldId id="399" r:id="rId54"/>
    <p:sldId id="400" r:id="rId55"/>
    <p:sldId id="401" r:id="rId56"/>
    <p:sldId id="404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407" r:id="rId104"/>
    <p:sldId id="405" r:id="rId105"/>
    <p:sldId id="408" r:id="rId106"/>
    <p:sldId id="409" r:id="rId107"/>
    <p:sldId id="410" r:id="rId108"/>
    <p:sldId id="311" r:id="rId109"/>
    <p:sldId id="310" r:id="rId110"/>
    <p:sldId id="312" r:id="rId111"/>
    <p:sldId id="411" r:id="rId112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47600" y="1268760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돈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80592" y="2204864"/>
            <a:ext cx="7272808" cy="3046988"/>
          </a:xfrm>
          <a:prstGeom prst="rect">
            <a:avLst/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돈은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몇배</a:t>
            </a:r>
            <a:r>
              <a:rPr lang="en-US" altLang="ko-KR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십배의 높은 </a:t>
            </a:r>
            <a:r>
              <a:rPr lang="ko-KR" altLang="en-US" sz="32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연봉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자신에게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돌아오게 될 것이다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4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11596" y="1124744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632520" y="1844824"/>
            <a:ext cx="8496944" cy="378565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훌륭한 개발자가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많고 여유 있는 시간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즐기도록 해 줄 것이다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5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4003440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집에서 </a:t>
            </a:r>
            <a:r>
              <a:rPr lang="ko-KR" altLang="en-US" sz="3200" b="1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야간새벽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4" y="1700808"/>
            <a:ext cx="9489504" cy="293618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끝으로 감동과 감탄과 동시에 반성을 하게 만든 어느 신입사원의 글을 소개하며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소개를 마칠까 합니다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좀 길긴 하지만 시간을 내어 꼭 읽어 보시길 바랍니다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</a:t>
            </a:r>
            <a:r>
              <a:rPr lang="en-US" altLang="ko-KR" sz="2800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://ryan-han.com/post/2018/essay/memoirs2018</a:t>
            </a:r>
            <a: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b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2800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132856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  <p:sp>
        <p:nvSpPr>
          <p:cNvPr id="3" name="직사각형 2"/>
          <p:cNvSpPr/>
          <p:nvPr/>
        </p:nvSpPr>
        <p:spPr>
          <a:xfrm>
            <a:off x="1856656" y="3645024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공유 혹은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12274</TotalTime>
  <Words>2757</Words>
  <Application>Microsoft Office PowerPoint</Application>
  <PresentationFormat>A4 용지(210x297mm)</PresentationFormat>
  <Paragraphs>678</Paragraphs>
  <Slides>111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4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혹은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 - 학습하는 곳에 돈을 아까워하는 어리석음을 범치 말라 - </vt:lpstr>
      <vt:lpstr> - 학습하는 곳에 시간을 아까워하는 어리석음을 범치 말라 - </vt:lpstr>
      <vt:lpstr> - 이번 발표회 준비를 위해 사용된 학습 비용 - </vt:lpstr>
      <vt:lpstr>       끝으로 감동과 감탄과 동시에 반성을 하게 만든 어느 신입사원의 글을 소개하며     스프링 부트 소개를 마칠까 합니다.     내용이 좀 길긴 하지만 시간을 내어 꼭 읽어 보시길 바랍니다.      https://ryan-han.com/post/2018/essay/memoirs2018/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1603</cp:revision>
  <cp:lastPrinted>2014-01-20T06:51:08Z</cp:lastPrinted>
  <dcterms:created xsi:type="dcterms:W3CDTF">2000-02-29T01:43:17Z</dcterms:created>
  <dcterms:modified xsi:type="dcterms:W3CDTF">2018-12-20T11:56:37Z</dcterms:modified>
  <cp:category>Ver.1.0</cp:category>
</cp:coreProperties>
</file>